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1"/>
  </p:notesMasterIdLst>
  <p:sldIdLst>
    <p:sldId id="256" r:id="rId3"/>
    <p:sldId id="257" r:id="rId4"/>
    <p:sldId id="302" r:id="rId5"/>
    <p:sldId id="300" r:id="rId6"/>
    <p:sldId id="303" r:id="rId7"/>
    <p:sldId id="304" r:id="rId8"/>
    <p:sldId id="306" r:id="rId9"/>
    <p:sldId id="3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5" autoAdjust="0"/>
  </p:normalViewPr>
  <p:slideViewPr>
    <p:cSldViewPr snapToGrid="0">
      <p:cViewPr varScale="1">
        <p:scale>
          <a:sx n="76" d="100"/>
          <a:sy n="76" d="100"/>
        </p:scale>
        <p:origin x="91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12/4/2024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3" Type="http://schemas.openxmlformats.org/officeDocument/2006/relationships/notesSlide" Target="../notesSlides/notesSlide2.xml"/><Relationship Id="rId7" Type="http://schemas.openxmlformats.org/officeDocument/2006/relationships/hyperlink" Target="https://pixabay.com/en/coding-computer-computer-user-pc-1294361/" TargetMode="External"/><Relationship Id="rId12" Type="http://schemas.openxmlformats.org/officeDocument/2006/relationships/hyperlink" Target="https://pixabay.com/en/documents-paper-files-148079/" TargetMode="External"/><Relationship Id="rId2" Type="http://schemas.openxmlformats.org/officeDocument/2006/relationships/slideLayout" Target="../slideLayouts/slideLayout39.xml"/><Relationship Id="rId1" Type="http://schemas.openxmlformats.org/officeDocument/2006/relationships/tags" Target="../tags/tag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gif"/><Relationship Id="rId10" Type="http://schemas.openxmlformats.org/officeDocument/2006/relationships/hyperlink" Target="https://www.pngall.com/database-png/download/2331" TargetMode="External"/><Relationship Id="rId4" Type="http://schemas.openxmlformats.org/officeDocument/2006/relationships/image" Target="../media/image17.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hyperlink" Target="https://pixabay.com/en/coding-computer-computer-user-pc-1294361/" TargetMode="Externa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007" y="4510579"/>
            <a:ext cx="2920091" cy="16425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0783" y="659512"/>
            <a:ext cx="2063674" cy="1962808"/>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4525558" y="619419"/>
            <a:ext cx="2320730" cy="230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3957853" y="2937202"/>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09290" y="2861216"/>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277157" y="847258"/>
            <a:ext cx="2215144" cy="221514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596364" y="2973883"/>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6668562" y="6173130"/>
            <a:ext cx="627095" cy="400110"/>
          </a:xfrm>
          <a:prstGeom prst="rect">
            <a:avLst/>
          </a:prstGeom>
          <a:noFill/>
        </p:spPr>
        <p:txBody>
          <a:bodyPr wrap="none" rtlCol="0">
            <a:spAutoFit/>
          </a:bodyPr>
          <a:lstStyle/>
          <a:p>
            <a:r>
              <a:rPr lang="en-US" sz="2000" b="1" dirty="0"/>
              <a:t>LLM</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782614" y="4316079"/>
            <a:ext cx="2062892" cy="2037106"/>
          </a:xfrm>
          <a:prstGeom prst="rect">
            <a:avLst/>
          </a:prstGeom>
        </p:spPr>
      </p:pic>
      <p:sp>
        <p:nvSpPr>
          <p:cNvPr id="9" name="TextBox 8">
            <a:extLst>
              <a:ext uri="{FF2B5EF4-FFF2-40B4-BE49-F238E27FC236}">
                <a16:creationId xmlns:a16="http://schemas.microsoft.com/office/drawing/2014/main" id="{14C07649-B226-EA85-C0A7-AD4C48578507}"/>
              </a:ext>
            </a:extLst>
          </p:cNvPr>
          <p:cNvSpPr txBox="1"/>
          <p:nvPr/>
        </p:nvSpPr>
        <p:spPr>
          <a:xfrm>
            <a:off x="9782614" y="6211512"/>
            <a:ext cx="2707958" cy="400110"/>
          </a:xfrm>
          <a:prstGeom prst="rect">
            <a:avLst/>
          </a:prstGeom>
          <a:noFill/>
        </p:spPr>
        <p:txBody>
          <a:bodyPr wrap="square" rtlCol="0">
            <a:spAutoFit/>
          </a:bodyPr>
          <a:lstStyle/>
          <a:p>
            <a:r>
              <a:rPr lang="en-US" sz="2000" b="1" dirty="0"/>
              <a:t>K Documents</a:t>
            </a:r>
          </a:p>
        </p:txBody>
      </p:sp>
      <p:pic>
        <p:nvPicPr>
          <p:cNvPr id="6" name="Picture 14" descr="Arrow PNG, Arrow Transparent Background - FreeIconsPNG">
            <a:extLst>
              <a:ext uri="{FF2B5EF4-FFF2-40B4-BE49-F238E27FC236}">
                <a16:creationId xmlns:a16="http://schemas.microsoft.com/office/drawing/2014/main" id="{9CA3FD59-AE6E-031A-365C-E3483A200A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153819">
            <a:off x="5986629" y="3137313"/>
            <a:ext cx="1393983" cy="14438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rrow PNG, Arrow Transparent Background - FreeIconsPNG">
            <a:extLst>
              <a:ext uri="{FF2B5EF4-FFF2-40B4-BE49-F238E27FC236}">
                <a16:creationId xmlns:a16="http://schemas.microsoft.com/office/drawing/2014/main" id="{1788CF75-076B-8875-4C79-FCEE9F0A42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9655" y="122682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Arrow PNG, Arrow Transparent Background - FreeIconsPNG">
            <a:extLst>
              <a:ext uri="{FF2B5EF4-FFF2-40B4-BE49-F238E27FC236}">
                <a16:creationId xmlns:a16="http://schemas.microsoft.com/office/drawing/2014/main" id="{F0C0A3BC-5210-8ED0-A9D3-797987B944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1442" y="1228824"/>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2CB34A8-AD71-CDDA-4B03-BF61181354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10157424" y="324340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8C2E82AF-4E3F-F22E-3DCC-87BF12E744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800000">
            <a:off x="8417100" y="4898740"/>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55F87F94-B569-AB95-EECC-D33F662B77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800000">
            <a:off x="4904941" y="469465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6BE296-F5E8-594F-E34A-54ED26B98836}"/>
              </a:ext>
            </a:extLst>
          </p:cNvPr>
          <p:cNvSpPr txBox="1"/>
          <p:nvPr/>
        </p:nvSpPr>
        <p:spPr>
          <a:xfrm>
            <a:off x="3039883" y="4660650"/>
            <a:ext cx="1542523" cy="1077218"/>
          </a:xfrm>
          <a:prstGeom prst="rect">
            <a:avLst/>
          </a:prstGeom>
          <a:noFill/>
        </p:spPr>
        <p:txBody>
          <a:bodyPr wrap="square" rtlCol="0">
            <a:spAutoFit/>
          </a:bodyPr>
          <a:lstStyle/>
          <a:p>
            <a:r>
              <a:rPr lang="en-IN" sz="3200" dirty="0"/>
              <a:t>Perfect</a:t>
            </a:r>
          </a:p>
          <a:p>
            <a:r>
              <a:rPr lang="en-IN" sz="3200" dirty="0"/>
              <a:t>Answer</a:t>
            </a:r>
          </a:p>
        </p:txBody>
      </p:sp>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644771" y="1246465"/>
            <a:ext cx="2208987" cy="2259420"/>
            <a:chOff x="3722984" y="1928790"/>
            <a:chExt cx="3346072" cy="3555236"/>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100965" y="4757588"/>
              <a:ext cx="2968091" cy="726438"/>
            </a:xfrm>
            <a:prstGeom prst="rect">
              <a:avLst/>
            </a:prstGeom>
            <a:noFill/>
          </p:spPr>
          <p:txBody>
            <a:bodyPr wrap="square" rtlCol="0">
              <a:spAutoFit/>
            </a:bodyPr>
            <a:lstStyle/>
            <a:p>
              <a:r>
                <a:rPr lang="en-US" sz="2400" b="1" dirty="0"/>
                <a:t>Web Crawler</a:t>
              </a:r>
            </a:p>
          </p:txBody>
        </p:sp>
      </p:grpSp>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4351455" y="1418418"/>
            <a:ext cx="3383264" cy="1978002"/>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956950" y="3297134"/>
            <a:ext cx="2172274" cy="461665"/>
          </a:xfrm>
          <a:prstGeom prst="rect">
            <a:avLst/>
          </a:prstGeom>
          <a:noFill/>
        </p:spPr>
        <p:txBody>
          <a:bodyPr wrap="square" rtlCol="0">
            <a:spAutoFit/>
          </a:bodyPr>
          <a:lstStyle/>
          <a:p>
            <a:r>
              <a:rPr lang="en-US" sz="2400" b="1" dirty="0"/>
              <a:t>Network Graph</a:t>
            </a:r>
          </a:p>
        </p:txBody>
      </p:sp>
      <p:grpSp>
        <p:nvGrpSpPr>
          <p:cNvPr id="12" name="Group 11">
            <a:extLst>
              <a:ext uri="{FF2B5EF4-FFF2-40B4-BE49-F238E27FC236}">
                <a16:creationId xmlns:a16="http://schemas.microsoft.com/office/drawing/2014/main" id="{4D88CFD0-B00D-4F59-DE22-F4EDBEA9E0AF}"/>
              </a:ext>
            </a:extLst>
          </p:cNvPr>
          <p:cNvGrpSpPr/>
          <p:nvPr/>
        </p:nvGrpSpPr>
        <p:grpSpPr>
          <a:xfrm>
            <a:off x="8416483" y="1043444"/>
            <a:ext cx="2352976" cy="2755838"/>
            <a:chOff x="9735963" y="1178198"/>
            <a:chExt cx="2352976" cy="2755838"/>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5963" y="1178198"/>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610640" y="347237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7475048" y="4154904"/>
            <a:ext cx="4478855" cy="2352976"/>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477847" y="4163260"/>
            <a:ext cx="3909454" cy="2428600"/>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520" y="47094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0518" y="153833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805115" y="33067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EEE114-0D4A-614E-B9DF-FBCD9820A4D3}"/>
              </a:ext>
            </a:extLst>
          </p:cNvPr>
          <p:cNvSpPr txBox="1"/>
          <p:nvPr/>
        </p:nvSpPr>
        <p:spPr>
          <a:xfrm>
            <a:off x="5298143" y="5959565"/>
            <a:ext cx="2141355" cy="461665"/>
          </a:xfrm>
          <a:prstGeom prst="rect">
            <a:avLst/>
          </a:prstGeom>
          <a:noFill/>
        </p:spPr>
        <p:txBody>
          <a:bodyPr wrap="none" rtlCol="0">
            <a:spAutoFit/>
          </a:bodyPr>
          <a:lstStyle/>
          <a:p>
            <a:r>
              <a:rPr lang="en-IN" sz="2400" b="1" dirty="0"/>
              <a:t>Transformation</a:t>
            </a:r>
          </a:p>
        </p:txBody>
      </p:sp>
    </p:spTree>
    <p:extLst>
      <p:ext uri="{BB962C8B-B14F-4D97-AF65-F5344CB8AC3E}">
        <p14:creationId xmlns:p14="http://schemas.microsoft.com/office/powerpoint/2010/main" val="418356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459" y="4461860"/>
            <a:ext cx="1931636" cy="1837223"/>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36070" y="615732"/>
            <a:ext cx="4621075" cy="2048043"/>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8164553" y="2731192"/>
            <a:ext cx="3638732" cy="461665"/>
          </a:xfrm>
          <a:prstGeom prst="rect">
            <a:avLst/>
          </a:prstGeom>
          <a:noFill/>
        </p:spPr>
        <p:txBody>
          <a:bodyPr wrap="square" rtlCol="0">
            <a:spAutoFit/>
          </a:bodyPr>
          <a:lstStyle/>
          <a:p>
            <a:r>
              <a:rPr lang="en-US" sz="2400" b="1"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8923925" y="4149700"/>
            <a:ext cx="1845363" cy="2165766"/>
            <a:chOff x="4290882" y="2262029"/>
            <a:chExt cx="2716230" cy="291704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3" y="4557261"/>
              <a:ext cx="1976229" cy="621810"/>
            </a:xfrm>
            <a:prstGeom prst="rect">
              <a:avLst/>
            </a:prstGeom>
            <a:noFill/>
          </p:spPr>
          <p:txBody>
            <a:bodyPr wrap="square" rtlCol="0">
              <a:spAutoFit/>
            </a:bodyPr>
            <a:lstStyle/>
            <a:p>
              <a:r>
                <a:rPr lang="en-US" sz="2400" b="1" dirty="0"/>
                <a:t>REALM</a:t>
              </a:r>
              <a:endParaRPr lang="en-US" sz="1600" b="1"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784646" y="4219705"/>
            <a:ext cx="2391716" cy="2154676"/>
            <a:chOff x="4529925" y="3994588"/>
            <a:chExt cx="2699486" cy="208395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529925" y="5632031"/>
              <a:ext cx="2553763" cy="446512"/>
            </a:xfrm>
            <a:prstGeom prst="rect">
              <a:avLst/>
            </a:prstGeom>
            <a:noFill/>
          </p:spPr>
          <p:txBody>
            <a:bodyPr wrap="none" rtlCol="0">
              <a:spAutoFit/>
            </a:bodyPr>
            <a:lstStyle/>
            <a:p>
              <a:r>
                <a:rPr lang="en-US" sz="2400" b="1"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4243" y="10591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68740" y="312996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7442195" y="4658154"/>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524457" y="3612952"/>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26" name="Picture 2" descr="Free PDF Download SVG, PNG Icon, Symbol. Download Image.">
            <a:extLst>
              <a:ext uri="{FF2B5EF4-FFF2-40B4-BE49-F238E27FC236}">
                <a16:creationId xmlns:a16="http://schemas.microsoft.com/office/drawing/2014/main" id="{27C8B29E-6680-F181-A61B-1C7DC0BEC0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0" y="684863"/>
            <a:ext cx="1909779" cy="1909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World wide web - Free web icons">
            <a:extLst>
              <a:ext uri="{FF2B5EF4-FFF2-40B4-BE49-F238E27FC236}">
                <a16:creationId xmlns:a16="http://schemas.microsoft.com/office/drawing/2014/main" id="{01CD3A91-CD15-69E8-4EEC-E5580B51A3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5401" y="798060"/>
            <a:ext cx="1796582" cy="1796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984831-27D6-E01B-2485-CA66B4990673}"/>
              </a:ext>
            </a:extLst>
          </p:cNvPr>
          <p:cNvSpPr txBox="1"/>
          <p:nvPr/>
        </p:nvSpPr>
        <p:spPr>
          <a:xfrm>
            <a:off x="653459" y="2745568"/>
            <a:ext cx="1852943" cy="461665"/>
          </a:xfrm>
          <a:prstGeom prst="rect">
            <a:avLst/>
          </a:prstGeom>
          <a:noFill/>
        </p:spPr>
        <p:txBody>
          <a:bodyPr wrap="none" rtlCol="0">
            <a:spAutoFit/>
          </a:bodyPr>
          <a:lstStyle/>
          <a:p>
            <a:r>
              <a:rPr lang="en-IN" sz="2400" b="1" dirty="0"/>
              <a:t>PDF/Website</a:t>
            </a:r>
          </a:p>
        </p:txBody>
      </p:sp>
      <p:pic>
        <p:nvPicPr>
          <p:cNvPr id="26" name="Picture 10" descr="Social network graph - Adobe Community - 10877534">
            <a:extLst>
              <a:ext uri="{FF2B5EF4-FFF2-40B4-BE49-F238E27FC236}">
                <a16:creationId xmlns:a16="http://schemas.microsoft.com/office/drawing/2014/main" id="{98A23C5F-C9DD-06B7-016B-8CB0A2A854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5566" y="545715"/>
            <a:ext cx="2509659" cy="2416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F538D3-4416-73AE-80B1-01FC6461AA46}"/>
              </a:ext>
            </a:extLst>
          </p:cNvPr>
          <p:cNvSpPr txBox="1"/>
          <p:nvPr/>
        </p:nvSpPr>
        <p:spPr>
          <a:xfrm>
            <a:off x="4107922" y="2731192"/>
            <a:ext cx="2144946" cy="461665"/>
          </a:xfrm>
          <a:prstGeom prst="rect">
            <a:avLst/>
          </a:prstGeom>
          <a:noFill/>
        </p:spPr>
        <p:txBody>
          <a:bodyPr wrap="none" rtlCol="0">
            <a:spAutoFit/>
          </a:bodyPr>
          <a:lstStyle/>
          <a:p>
            <a:r>
              <a:rPr lang="en-US" sz="2400" b="1" dirty="0"/>
              <a:t>Network Graph</a:t>
            </a:r>
          </a:p>
        </p:txBody>
      </p:sp>
    </p:spTree>
    <p:extLst>
      <p:ext uri="{BB962C8B-B14F-4D97-AF65-F5344CB8AC3E}">
        <p14:creationId xmlns:p14="http://schemas.microsoft.com/office/powerpoint/2010/main" val="240103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202000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8</a:t>
            </a:fld>
            <a:endParaRPr lang="en-US"/>
          </a:p>
        </p:txBody>
      </p:sp>
    </p:spTree>
    <p:extLst>
      <p:ext uri="{BB962C8B-B14F-4D97-AF65-F5344CB8AC3E}">
        <p14:creationId xmlns:p14="http://schemas.microsoft.com/office/powerpoint/2010/main" val="1848403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825</TotalTime>
  <Words>584</Words>
  <Application>Microsoft Office PowerPoint</Application>
  <PresentationFormat>Widescreen</PresentationFormat>
  <Paragraphs>55</Paragraphs>
  <Slides>8</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vt:i4>
      </vt:variant>
    </vt:vector>
  </HeadingPairs>
  <TitlesOfParts>
    <vt:vector size="23"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Parate</cp:lastModifiedBy>
  <cp:revision>8</cp:revision>
  <dcterms:created xsi:type="dcterms:W3CDTF">2024-12-02T17:18:48Z</dcterms:created>
  <dcterms:modified xsi:type="dcterms:W3CDTF">2024-12-04T22:53:30Z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